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80688" cy="9018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2976"/>
            <a:ext cx="103727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01208"/>
            <a:ext cx="18002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944942" cy="3925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809" b="3945"/>
          <a:stretch/>
        </p:blipFill>
        <p:spPr>
          <a:xfrm>
            <a:off x="5375920" y="4005064"/>
            <a:ext cx="3096344" cy="2664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09990" y="40770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09062" cy="5459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5203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484784"/>
            <a:ext cx="49720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29319"/>
            <a:ext cx="1003935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049716" cy="37563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236538"/>
            <a:ext cx="3801120" cy="26214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429000"/>
            <a:ext cx="7920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0510"/>
            <a:ext cx="10874572" cy="5450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5203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476672"/>
            <a:ext cx="392430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25144"/>
            <a:ext cx="98964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16286"/>
            <a:ext cx="10468372" cy="5541714"/>
            <a:chOff x="335360" y="1268760"/>
            <a:chExt cx="11620500" cy="6376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185" y="5854932"/>
              <a:ext cx="11115675" cy="1790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464152" y="61653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57245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986"/>
          <a:stretch/>
        </p:blipFill>
        <p:spPr>
          <a:xfrm>
            <a:off x="1271464" y="908720"/>
            <a:ext cx="8640960" cy="2160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114" y="3212976"/>
            <a:ext cx="7853310" cy="357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06558" cy="593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50252"/>
            <a:ext cx="9715500" cy="5071442"/>
            <a:chOff x="911424" y="1196752"/>
            <a:chExt cx="9715500" cy="50714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196752"/>
              <a:ext cx="971550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725144"/>
              <a:ext cx="8210550" cy="15430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426" t="38251" r="54744" b="942"/>
          <a:stretch/>
        </p:blipFill>
        <p:spPr>
          <a:xfrm>
            <a:off x="6650436" y="7655"/>
            <a:ext cx="2685924" cy="28464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3140968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90092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23469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14720"/>
            <a:ext cx="9721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72580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628" y="4005064"/>
            <a:ext cx="67395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550" y="5013176"/>
            <a:ext cx="67395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00100"/>
            <a:ext cx="76390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42950"/>
            <a:ext cx="10896600" cy="6115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6873" t="38251" r="4127" b="942"/>
          <a:stretch/>
        </p:blipFill>
        <p:spPr>
          <a:xfrm>
            <a:off x="8639672" y="3164360"/>
            <a:ext cx="3384376" cy="36629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448" y="1700808"/>
            <a:ext cx="10657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261520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3564332"/>
            <a:ext cx="7512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3432" y="4396352"/>
            <a:ext cx="6480720" cy="544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3432" y="5341140"/>
            <a:ext cx="6480720" cy="544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3432" y="6238083"/>
            <a:ext cx="7056784" cy="544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0025"/>
            <a:ext cx="8943975" cy="665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1112" y="2996952"/>
            <a:ext cx="88873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112" y="3818755"/>
            <a:ext cx="88873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4234" y="4929782"/>
            <a:ext cx="8887335" cy="947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1112" y="6226289"/>
            <a:ext cx="88873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410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288710" cy="5303514"/>
            <a:chOff x="263352" y="1412776"/>
            <a:chExt cx="11753850" cy="59297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53850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618486"/>
              <a:ext cx="11029950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6090813"/>
            <a:ext cx="731808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196752"/>
            <a:ext cx="47529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62" y="5085184"/>
            <a:ext cx="99536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97274"/>
            <a:ext cx="731808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124744"/>
            <a:ext cx="49244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87094"/>
            <a:ext cx="99536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77650" cy="4598615"/>
            <a:chOff x="191344" y="1340768"/>
            <a:chExt cx="11677650" cy="45986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776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301208"/>
              <a:ext cx="181927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5284632"/>
            <a:ext cx="731808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99631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